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1"/>
  </p:sldMasterIdLst>
  <p:sldIdLst>
    <p:sldId id="256" r:id="rId2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961A"/>
    <a:srgbClr val="E29418"/>
    <a:srgbClr val="E49216"/>
    <a:srgbClr val="E69214"/>
    <a:srgbClr val="FF9933"/>
    <a:srgbClr val="FFCC00"/>
    <a:srgbClr val="D29F10"/>
    <a:srgbClr val="EEBA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3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19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chemeClr val="tx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561F-3B07-4874-9272-94F2449D7415}" type="datetimeFigureOut">
              <a:rPr lang="sl-SI" smtClean="0"/>
              <a:t>15.09.2025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2B12-5B35-4FD6-8811-8916293632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685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561F-3B07-4874-9272-94F2449D7415}" type="datetimeFigureOut">
              <a:rPr lang="sl-SI" smtClean="0"/>
              <a:t>15.09.2025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2B12-5B35-4FD6-8811-8916293632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9529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561F-3B07-4874-9272-94F2449D7415}" type="datetimeFigureOut">
              <a:rPr lang="sl-SI" smtClean="0"/>
              <a:t>15.09.2025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2B12-5B35-4FD6-8811-8916293632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6614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561F-3B07-4874-9272-94F2449D7415}" type="datetimeFigureOut">
              <a:rPr lang="sl-SI" smtClean="0"/>
              <a:t>15.09.2025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2B12-5B35-4FD6-8811-8916293632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9547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tx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561F-3B07-4874-9272-94F2449D7415}" type="datetimeFigureOut">
              <a:rPr lang="sl-SI" smtClean="0"/>
              <a:t>15.09.2025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2B12-5B35-4FD6-8811-8916293632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3366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561F-3B07-4874-9272-94F2449D7415}" type="datetimeFigureOut">
              <a:rPr lang="sl-SI" smtClean="0"/>
              <a:t>15.09.2025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2B12-5B35-4FD6-8811-8916293632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87911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561F-3B07-4874-9272-94F2449D7415}" type="datetimeFigureOut">
              <a:rPr lang="sl-SI" smtClean="0"/>
              <a:t>15.09.2025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2B12-5B35-4FD6-8811-8916293632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62444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561F-3B07-4874-9272-94F2449D7415}" type="datetimeFigureOut">
              <a:rPr lang="sl-SI" smtClean="0"/>
              <a:t>15.09.2025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2B12-5B35-4FD6-8811-8916293632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4594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561F-3B07-4874-9272-94F2449D7415}" type="datetimeFigureOut">
              <a:rPr lang="sl-SI" smtClean="0"/>
              <a:t>15.09.2025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2B12-5B35-4FD6-8811-8916293632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6626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561F-3B07-4874-9272-94F2449D7415}" type="datetimeFigureOut">
              <a:rPr lang="sl-SI" smtClean="0"/>
              <a:t>15.09.2025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8B92B12-5B35-4FD6-8811-8916293632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044357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5561F-3B07-4874-9272-94F2449D7415}" type="datetimeFigureOut">
              <a:rPr lang="sl-SI" smtClean="0"/>
              <a:t>15.09.2025</a:t>
            </a:fld>
            <a:endParaRPr lang="sl-S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92B12-5B35-4FD6-8811-8916293632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5136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FF65561F-3B07-4874-9272-94F2449D7415}" type="datetimeFigureOut">
              <a:rPr lang="sl-SI" smtClean="0"/>
              <a:t>15.09.2025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28B92B12-5B35-4FD6-8811-8916293632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854994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cid:image007.png@01DC1810.F2C62ED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BF3507DC-D4AD-1C0B-C0C4-2F709650C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0466" y="1657788"/>
            <a:ext cx="563399" cy="472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1028" name="Slika 1">
            <a:extLst>
              <a:ext uri="{FF2B5EF4-FFF2-40B4-BE49-F238E27FC236}">
                <a16:creationId xmlns:a16="http://schemas.microsoft.com/office/drawing/2014/main" id="{1CFE6818-019E-32DD-9A50-E7C2406F41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764" y="64810"/>
            <a:ext cx="497187" cy="552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45E86021-4471-FF23-3668-1844251C2DE4}"/>
              </a:ext>
            </a:extLst>
          </p:cNvPr>
          <p:cNvSpPr txBox="1"/>
          <p:nvPr/>
        </p:nvSpPr>
        <p:spPr>
          <a:xfrm>
            <a:off x="-296380" y="629912"/>
            <a:ext cx="352547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OBČINA SELNICA OB DRAVI</a:t>
            </a:r>
            <a:endParaRPr kumimoji="0" lang="sl-SI" altLang="sl-SI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Podnaslov 2">
            <a:extLst>
              <a:ext uri="{FF2B5EF4-FFF2-40B4-BE49-F238E27FC236}">
                <a16:creationId xmlns:a16="http://schemas.microsoft.com/office/drawing/2014/main" id="{9474695A-C9E8-694E-60EF-AF2864AD608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25162" y="1657788"/>
            <a:ext cx="11440136" cy="1826817"/>
          </a:xfrm>
          <a:prstGeom prst="rect">
            <a:avLst/>
          </a:prstGeom>
        </p:spPr>
        <p:txBody>
          <a:bodyPr vert="horz" lIns="91440" tIns="45720" rIns="91440" bIns="45720" numCol="2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2200" b="1" kern="1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ZAČETEK TEDNA MOBILNOSTI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l-SI" sz="2000" dirty="0">
                <a:solidFill>
                  <a:srgbClr val="000000"/>
                </a:solidFill>
                <a:latin typeface="Aptos" panose="020B0004020202020204" pitchFamily="34" charset="0"/>
              </a:rPr>
              <a:t>16. 9. 2025, dopoldan / Osnovna šola Selnica ob Dravi</a:t>
            </a:r>
            <a:endParaRPr lang="sl-SI" sz="2000" dirty="0">
              <a:solidFill>
                <a:srgbClr val="FF0000"/>
              </a:solidFill>
              <a:latin typeface="Aptos" panose="020B00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sl-SI" sz="2000" dirty="0">
                <a:solidFill>
                  <a:srgbClr val="000000"/>
                </a:solidFill>
                <a:latin typeface="Aptos" panose="020B0004020202020204" pitchFamily="34" charset="0"/>
              </a:rPr>
              <a:t>Organizator: Osnovna šola Selnica ob Dravi in Občina Selnica ob Dravi.</a:t>
            </a:r>
          </a:p>
          <a:p>
            <a:pPr>
              <a:spcBef>
                <a:spcPts val="1200"/>
              </a:spcBef>
            </a:pPr>
            <a:endParaRPr lang="sl-SI" sz="2200" b="1" kern="100" dirty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r>
              <a:rPr lang="sl-SI" sz="2200" b="1" kern="100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PREDAVANJE ZA STAREJŠE VOZNIKE</a:t>
            </a:r>
            <a:endParaRPr lang="sl-SI" sz="2200" dirty="0">
              <a:solidFill>
                <a:schemeClr val="bg1"/>
              </a:solidFill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l-SI" sz="2000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</a:rPr>
              <a:t>16. 9. 2025, ob 10.00 / Hram kulture (mala dvorana).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sl-SI" sz="2000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</a:rPr>
              <a:t>Organizatorji: Občina Selnica ob Dravi, Svet za preventivo in vzgojo v cestnem prometu</a:t>
            </a:r>
            <a:endParaRPr lang="sl-SI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sl-SI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sl-SI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sl-SI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sl-SI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sl-SI" sz="2200" b="1" kern="100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POHODNIŠTVO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sl-SI" sz="2000" dirty="0">
                <a:solidFill>
                  <a:srgbClr val="000000"/>
                </a:solidFill>
                <a:latin typeface="Aptos" panose="020B0004020202020204" pitchFamily="34" charset="0"/>
              </a:rPr>
              <a:t>18. 9. 2025, dopoldan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20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sl-SI" sz="2000" dirty="0">
                <a:solidFill>
                  <a:srgbClr val="000000"/>
                </a:solidFill>
                <a:latin typeface="Aptos" panose="020B0004020202020204" pitchFamily="34" charset="0"/>
              </a:rPr>
              <a:t>Organizator: Osnovna šola Selnica ob Dravi </a:t>
            </a:r>
          </a:p>
          <a:p>
            <a:endParaRPr lang="sl-SI" b="1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sl-SI" sz="2200" b="1" kern="100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VARNA POT VSEPOVSOD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l-SI" sz="2000" dirty="0">
                <a:solidFill>
                  <a:srgbClr val="000000"/>
                </a:solidFill>
                <a:latin typeface="Aptos" panose="020B0004020202020204" pitchFamily="34" charset="0"/>
              </a:rPr>
              <a:t>19. in 20. 9. 2025 – dvodnevni kolesarski izlet na Ptuj za učence Osnovne šole</a:t>
            </a:r>
          </a:p>
          <a:p>
            <a:pPr>
              <a:spcBef>
                <a:spcPts val="0"/>
              </a:spcBef>
            </a:pPr>
            <a:endParaRPr lang="sl-SI" sz="2200" b="1" kern="100" dirty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sl-SI" sz="2200" b="1" kern="100" dirty="0">
              <a:solidFill>
                <a:schemeClr val="bg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sl-SI" sz="2200" b="1" kern="100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DAN BREZ AVTOMOBILA</a:t>
            </a:r>
          </a:p>
          <a:p>
            <a:r>
              <a:rPr lang="sl-SI" sz="2000" dirty="0">
                <a:solidFill>
                  <a:srgbClr val="000000"/>
                </a:solidFill>
                <a:latin typeface="Aptos" panose="020B0004020202020204" pitchFamily="34" charset="0"/>
              </a:rPr>
              <a:t>22. 9. 2025, ves dan</a:t>
            </a:r>
          </a:p>
          <a:p>
            <a:r>
              <a:rPr lang="sl-SI" sz="2000" dirty="0">
                <a:solidFill>
                  <a:srgbClr val="000000"/>
                </a:solidFill>
                <a:latin typeface="Aptos" panose="020B0004020202020204" pitchFamily="34" charset="0"/>
              </a:rPr>
              <a:t>Promocija trajnostnega prevoza: prihod v šolo in na delovno mesto na trajnostni način (peš, s kolesom in z javnim prevozom).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l-SI" sz="20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sl-SI" sz="2000" b="1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l-SI" sz="1800" kern="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sz="1800" dirty="0">
              <a:solidFill>
                <a:schemeClr val="bg1"/>
              </a:solidFill>
            </a:endParaRP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E6FC0DC4-2195-8423-CF8E-0B86CAC145B8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640" y="0"/>
            <a:ext cx="5760720" cy="1398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65FF3A25-8BBD-ADE1-5353-B908BEB9F7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77859" y="42421"/>
            <a:ext cx="1892471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302557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ska">
  <a:themeElements>
    <a:clrScheme name="Po meri 3">
      <a:dk1>
        <a:srgbClr val="000000"/>
      </a:dk1>
      <a:lt1>
        <a:srgbClr val="FFFFFF"/>
      </a:lt1>
      <a:dk2>
        <a:srgbClr val="303034"/>
      </a:dk2>
      <a:lt2>
        <a:srgbClr val="DFDFE4"/>
      </a:lt2>
      <a:accent1>
        <a:srgbClr val="8EF6EA"/>
      </a:accent1>
      <a:accent2>
        <a:srgbClr val="8CC600"/>
      </a:accent2>
      <a:accent3>
        <a:srgbClr val="FFBE00"/>
      </a:accent3>
      <a:accent4>
        <a:srgbClr val="FF0097"/>
      </a:accent4>
      <a:accent5>
        <a:srgbClr val="0071BC"/>
      </a:accent5>
      <a:accent6>
        <a:srgbClr val="FF8600"/>
      </a:accent6>
      <a:hlink>
        <a:srgbClr val="2424F0"/>
      </a:hlink>
      <a:folHlink>
        <a:srgbClr val="808080"/>
      </a:folHlink>
    </a:clrScheme>
    <a:fontScheme name="Metropolitansk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sk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9FF7CA0D-8839-4012-B51C-B152F9BD65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Metropolitanska</Template>
  <TotalTime>1631</TotalTime>
  <Words>139</Words>
  <Application>Microsoft Office PowerPoint</Application>
  <PresentationFormat>Širokozaslonsko</PresentationFormat>
  <Paragraphs>26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Metropolitanska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16. – 22. SEPTEMBER 2023</dc:title>
  <dc:creator>Suzana Prajnc</dc:creator>
  <cp:lastModifiedBy>Suzana Prajnc</cp:lastModifiedBy>
  <cp:revision>24</cp:revision>
  <cp:lastPrinted>2025-09-15T09:52:44Z</cp:lastPrinted>
  <dcterms:created xsi:type="dcterms:W3CDTF">2023-09-04T07:09:14Z</dcterms:created>
  <dcterms:modified xsi:type="dcterms:W3CDTF">2025-09-15T09:57:34Z</dcterms:modified>
</cp:coreProperties>
</file>